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3" d="100"/>
          <a:sy n="113" d="100"/>
        </p:scale>
        <p:origin x="-936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1066800"/>
            <a:ext cx="8458200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: activité 13, à la page 411 dans le livre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11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" y="2133600"/>
            <a:ext cx="82296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Répondez à TOUTES les questions, en phrases complètes, s.v.p. ☺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28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17</cp:revision>
  <dcterms:created xsi:type="dcterms:W3CDTF">2011-09-14T23:22:57Z</dcterms:created>
  <dcterms:modified xsi:type="dcterms:W3CDTF">2011-10-11T11:16:09Z</dcterms:modified>
</cp:coreProperties>
</file>